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84" r:id="rId2"/>
    <p:sldId id="256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7" r:id="rId11"/>
    <p:sldId id="279" r:id="rId12"/>
    <p:sldId id="282" r:id="rId13"/>
    <p:sldId id="285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90adcxo.xn--p1ai/content/images/%D1%84%D0%BE%D1%82%D0%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ли прививаться в нынешнем году, если делал прививку в прошлом?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10" y="2181517"/>
            <a:ext cx="80009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рививаться ежегодно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2928942"/>
            <a:ext cx="828680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прививать ребенка, если он больше 4-х раз в год болеет простудой?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4572008"/>
            <a:ext cx="84296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ужно!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Прививать такого ребенка необходимо в период отсутствия у него острого заболевания.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357174"/>
            <a:ext cx="6572296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лучше делать прививку от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52" y="1857364"/>
            <a:ext cx="87154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 всего прививаться от гриппа осенью: в сентябре-ноябре, до начала сезонного подъема заболеваемости гриппом и ОРВИ.</a:t>
            </a: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течение 2-3 недель после вакцинации сформируется защитный уровень антител против вирусов гриппа.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4714892"/>
            <a:ext cx="814393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можно привиться от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5500702"/>
            <a:ext cx="8572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Привиться можно в поликлинике по месту жительства, в участковых больницах и амбулаториях,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ФАПах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92945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будут прививать против гриппа детей в школах и детских садах?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52" y="2071678"/>
            <a:ext cx="85725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 в письменной или устной форме информируют против чего и каким образом будут прививать их детей, какую вакцину будут использовать.</a:t>
            </a: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одители подписывают согласие (либо отказ) по установленной форме. </a:t>
            </a: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школу (садик) приезжает прививочная бригада (врач и медсестра) и проводят вакцинацию.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xn--90adcxo.xn--p1ai/content/images/%D0%9F%D0%BB%D0%B0%D0%BA%D0%B0%D1%82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4898" y="-24"/>
            <a:ext cx="5027432" cy="6858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americanbutler.ru/uploads/images/Medicina/kardiologi-SShA-foto-krasivaja-para-doktorov-s-maketom-zdorovogo-serdca-v-ruk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167" y="1785927"/>
            <a:ext cx="7366609" cy="478634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4572008"/>
            <a:ext cx="8786842" cy="207170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ВАКЦИНОПРОФИЛАКТИКА ГРИППА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7843"/>
            <a:ext cx="4786346" cy="4505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357174"/>
            <a:ext cx="604362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ли делать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прививку от гриппа?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85992"/>
            <a:ext cx="8501122" cy="4071966"/>
          </a:xfrm>
        </p:spPr>
        <p:txBody>
          <a:bodyPr>
            <a:normAutofit/>
          </a:bodyPr>
          <a:lstStyle/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Ежегодные сезонные подъемы заболеваемости связаны с чрезвычайно высокой изменчивостью вируса гриппа.</a:t>
            </a:r>
          </a:p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Иммунная система, встретившись с вирусом гриппа «налаживает» производство антител.</a:t>
            </a:r>
          </a:p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Существуют различные способы подготовить иммунную систему к этой «встрече». Наиболее эффективный способ – прививка.</a:t>
            </a:r>
          </a:p>
          <a:p>
            <a:pPr marL="0" indent="450000"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214546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Вакцины для</a:t>
            </a:r>
          </a:p>
          <a:p>
            <a:pPr lvl="0" algn="ctr">
              <a:spcBef>
                <a:spcPct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профилактики гриппа.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003907"/>
            <a:ext cx="814393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hangingPunct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Вакцина для профилактики гриппа: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Живая вакцина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это вакцина, которая содержит в своем составе живой вакцинный (т.е. специально созданный для вакцины) вирус гриппа.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Инактивированная (убитая) вакцина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вакцина, которая в своем составе содержат целый убитый вакцинный вирус гриппа либо его отдельные частички (антигены).</a:t>
            </a:r>
          </a:p>
          <a:p>
            <a:pPr lvl="0" indent="450000" hangingPunct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вакцины для профилактики гриппа создают надежный иммунитет против заболевания гриппом.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450000" hangingPunct="0"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0000" hangingPunct="0">
              <a:buFont typeface="Arial" pitchFamily="34" charset="0"/>
              <a:buChar char="•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отличаются вакцины для профилактики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57158" y="1643050"/>
            <a:ext cx="8429684" cy="546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Методом введения.</a:t>
            </a:r>
            <a:endParaRPr kumimoji="0" lang="ru-RU" sz="2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Живые вакцины вводятся путем распыления с помощью дозатора.</a:t>
            </a:r>
          </a:p>
          <a:p>
            <a:pPr marL="0" marR="0" lvl="0" indent="45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Убитые вакцины вводятся с помощью укола 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Возрастом, с которого можно проводить прививки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Ультрикс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можно вводить детям с 6 лет.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Совигрипп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детский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можно вводить детям с 6 месяцев и взрослым.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Совигрипп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взрослый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18 лет и старше.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Ультрикс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является инактивированной вакциной, то есть вирусные тела убиты специальным раствором, и расщеплённой — вирусы в ней разбиты на отдельные белки. Применяется для школьников.</a:t>
            </a:r>
          </a:p>
          <a:p>
            <a:pPr marL="0" marR="0" lvl="0" indent="4500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после прививки против гриппа сформируется</a:t>
            </a:r>
          </a:p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 от заболевания?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3564" y="2449196"/>
            <a:ext cx="87904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14-21 день после вакцинации развивается иммунитет, который обеспечивает защиту от заболевания гриппом в течение 6-12 месяцев.</a:t>
            </a:r>
          </a:p>
          <a:p>
            <a:pPr lvl="0"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Вакцинация гарантирует защиту от заболевания тяжелыми и осложненными формами гриппа.</a:t>
            </a:r>
          </a:p>
          <a:p>
            <a:pPr lvl="0"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Вакцина против гриппа обладает дополнительными иммуномодулирующими свойствами.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214546" y="214298"/>
            <a:ext cx="650085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ли вакцина против гриппа вызвать реакции?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85752" y="1684840"/>
            <a:ext cx="8572528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Введение любых вакцин может вызывать реакции. Возникновение температуры или покраснения в месте введения вакцины – это закономерная реакция на любую вакцину, свидетельствующая о начале формирования защиты.</a:t>
            </a:r>
          </a:p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реакции 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реакции, которые в целом затрагивают организм и проявляются в виде повышения температуры тела, недомогания, головной боли и др.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Местные реакции 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реакции, которые проявляются в месте введения вакцины в виде уплотнения и болезненности.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проявления кратковременны, не требуют лечения и исчезают самостоятельно в течение 2-3 дней, не нарушая трудоспособности и не требуя дополнительного лечения.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нельзя проводить прививки против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58" y="1571612"/>
            <a:ext cx="83918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50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ешение о противопоказаниях принимает врач,</a:t>
            </a:r>
          </a:p>
          <a:p>
            <a:pPr marR="0" lvl="0" indent="450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осмотра и опроса пациента!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45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ременные противопоказания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вакцинации против гриппа</a:t>
            </a:r>
            <a:r>
              <a:rPr kumimoji="0" lang="ru-RU" sz="28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устанавливается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состоянии острого заболевания или обострения хронического заболевания. После нормализации состояния можно вводить вакцину.</a:t>
            </a:r>
          </a:p>
          <a:p>
            <a:pPr marL="342900" marR="0" lvl="0" indent="450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Постоянное противопоказание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вакцинации против гриппа устанавливается в случае наличия немедленной аллергической реакции в виде анафилактического шока, крапивницы, отека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Квинке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00232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делать прививку против гриппа, если есть хронические заболевания?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1785926"/>
            <a:ext cx="885828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</a:t>
            </a:r>
            <a:r>
              <a:rPr kumimoji="0" lang="ru-RU" sz="23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ужно</a:t>
            </a:r>
            <a:r>
              <a:rPr lang="ru-RU" sz="23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Хронические заболевания являются показанием к проведению прививки против гриппа.</a:t>
            </a: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0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Контингенты риска. Для кого грипп наиболее опасен?</a:t>
            </a:r>
          </a:p>
          <a:p>
            <a:pPr lvl="0"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Маленькие дети, пожилые люди,  лица, страдающие хроническими болезнями, женщины, планирующие беременность.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3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Грипп актуален и для лиц, которые в силу особенностей профессии контактируют с большим количеством людей и имеют высокий риск заражения гриппом.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680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ВАКЦИНОПРОФИЛАКТИКА ГРИППА</vt:lpstr>
      <vt:lpstr>Нужно ли делать прививку от гриппа?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Будьте здоровы!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ВАКЦИНОПРОФИЛАКТИКА ГРИППА</dc:title>
  <dc:creator>Администратор</dc:creator>
  <cp:lastModifiedBy>User</cp:lastModifiedBy>
  <cp:revision>54</cp:revision>
  <dcterms:created xsi:type="dcterms:W3CDTF">2017-09-11T09:08:03Z</dcterms:created>
  <dcterms:modified xsi:type="dcterms:W3CDTF">2018-09-04T05:45:23Z</dcterms:modified>
</cp:coreProperties>
</file>